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9144000" cy="6858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B97479-DC28-404D-B5E2-E5A97F562C07}" v="4" dt="2020-04-15T12:04:03.1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3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ta Jakubowska" userId="0f34bd186f1c9b31" providerId="LiveId" clId="{3BB97479-DC28-404D-B5E2-E5A97F562C07}"/>
    <pc:docChg chg="custSel modSld">
      <pc:chgData name="Beata Jakubowska" userId="0f34bd186f1c9b31" providerId="LiveId" clId="{3BB97479-DC28-404D-B5E2-E5A97F562C07}" dt="2020-04-15T12:04:12.658" v="1" actId="27636"/>
      <pc:docMkLst>
        <pc:docMk/>
      </pc:docMkLst>
      <pc:sldChg chg="modSp mod">
        <pc:chgData name="Beata Jakubowska" userId="0f34bd186f1c9b31" providerId="LiveId" clId="{3BB97479-DC28-404D-B5E2-E5A97F562C07}" dt="2020-04-15T12:04:04.729" v="0" actId="27636"/>
        <pc:sldMkLst>
          <pc:docMk/>
          <pc:sldMk cId="3922172254" sldId="257"/>
        </pc:sldMkLst>
        <pc:spChg chg="mod">
          <ac:chgData name="Beata Jakubowska" userId="0f34bd186f1c9b31" providerId="LiveId" clId="{3BB97479-DC28-404D-B5E2-E5A97F562C07}" dt="2020-04-15T12:04:04.729" v="0" actId="27636"/>
          <ac:spMkLst>
            <pc:docMk/>
            <pc:sldMk cId="3922172254" sldId="257"/>
            <ac:spMk id="2" creationId="{945C25E8-90C6-4BFA-96A9-E34D8AC0E177}"/>
          </ac:spMkLst>
        </pc:spChg>
      </pc:sldChg>
      <pc:sldChg chg="modSp mod">
        <pc:chgData name="Beata Jakubowska" userId="0f34bd186f1c9b31" providerId="LiveId" clId="{3BB97479-DC28-404D-B5E2-E5A97F562C07}" dt="2020-04-15T12:04:12.658" v="1" actId="27636"/>
        <pc:sldMkLst>
          <pc:docMk/>
          <pc:sldMk cId="3189707765" sldId="271"/>
        </pc:sldMkLst>
        <pc:spChg chg="mod">
          <ac:chgData name="Beata Jakubowska" userId="0f34bd186f1c9b31" providerId="LiveId" clId="{3BB97479-DC28-404D-B5E2-E5A97F562C07}" dt="2020-04-15T12:04:12.658" v="1" actId="27636"/>
          <ac:spMkLst>
            <pc:docMk/>
            <pc:sldMk cId="3189707765" sldId="271"/>
            <ac:spMk id="2" creationId="{69F38670-D2AF-4AA5-9FC0-0AB8A62DC87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FF8143-8E00-45F1-BD6C-33EF2243D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5A4F875-8270-4418-A4A8-A8646D05A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8F19D-BD2B-4718-B3C6-FF0E449EA70B}" type="datetimeFigureOut">
              <a:rPr lang="pl-PL" smtClean="0"/>
              <a:t>15.04.2020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3A67ACD-3F58-4CAE-893F-A0346687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BB3C677-FF96-473C-9819-4D26324BD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8690E-DBE1-4D03-A176-E2AAFE892B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6532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34722305-9041-4AA8-8436-F59119069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236EA7E-7992-471B-B254-617D32D61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35830FA-29B1-4A6C-BE09-1E6B00A45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8F19D-BD2B-4718-B3C6-FF0E449EA70B}" type="datetimeFigureOut">
              <a:rPr lang="pl-PL" smtClean="0"/>
              <a:t>15.04.2020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CDA32F3-E313-4ABF-A820-9A97DCFC08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FDFBA6-96E9-4D6C-9263-454B56288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8690E-DBE1-4D03-A176-E2AAFE892B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881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29C4FB35-8D7A-49D5-B7EA-92916FDE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35A2EEF-EA19-40AC-B44E-B5125D0F5B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53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6861C887-9E14-4128-9D79-C3A99DFB3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4FC63F6-7428-4E02-B0CE-D720D8796E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35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CCF02BBE-0FA6-4764-B4FF-5FED6C9DC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6324C53-1C82-471C-B5AE-1DF71BBF36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51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4400F46A-DF1A-4437-975A-13D7BEA74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3405">
              <a:lnSpc>
                <a:spcPct val="100000"/>
              </a:lnSpc>
              <a:spcBef>
                <a:spcPts val="1200"/>
              </a:spcBef>
            </a:pPr>
            <a:r>
              <a:rPr lang="pl-PL" sz="3300"/>
              <a:t>Szkolne koła zainteresowań i</a:t>
            </a:r>
            <a:r>
              <a:rPr lang="pl-PL" sz="3300" spc="-100"/>
              <a:t> </a:t>
            </a:r>
            <a:r>
              <a:rPr lang="pl-PL" sz="3300"/>
              <a:t>warsztaty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57DD72E-7B8B-4139-932F-514E114B79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09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9FFE6BE7-059B-4953-B5A1-96F32AFC3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" algn="ctr">
              <a:lnSpc>
                <a:spcPct val="100000"/>
              </a:lnSpc>
              <a:spcBef>
                <a:spcPts val="385"/>
              </a:spcBef>
            </a:pPr>
            <a:r>
              <a:rPr lang="pl-PL" sz="4100"/>
              <a:t>Teatr</a:t>
            </a:r>
            <a:r>
              <a:rPr lang="pl-PL" sz="4100" spc="-25"/>
              <a:t> </a:t>
            </a:r>
            <a:r>
              <a:rPr lang="pl-PL" sz="4100"/>
              <a:t>Stopa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13DC11D-66EB-487D-AD0F-5C8D2D7C04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12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1F448EB2-9C9F-4AA4-BB7A-0A9F1D30A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spcBef>
                <a:spcPts val="630"/>
              </a:spcBef>
            </a:pPr>
            <a:r>
              <a:rPr lang="pl-PL" sz="3300"/>
              <a:t>Przedstawienia Teatru</a:t>
            </a:r>
            <a:r>
              <a:rPr lang="pl-PL" sz="3300" spc="-80"/>
              <a:t> </a:t>
            </a:r>
            <a:r>
              <a:rPr lang="pl-PL" sz="3300"/>
              <a:t>STOPA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D97CB4C-36ED-42C7-B9CB-C2B845209D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28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16BCC67B-EA81-4C5F-B8EE-B8A2630E1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lang="pl-PL" sz="3300"/>
              <a:t>Sukcesy Teatru</a:t>
            </a:r>
            <a:r>
              <a:rPr lang="pl-PL" sz="3300" spc="-45"/>
              <a:t> </a:t>
            </a:r>
            <a:r>
              <a:rPr lang="pl-PL" sz="3300"/>
              <a:t>Stopa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90E9192-2D06-4429-A0DA-829BFDF5B1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35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69F38670-D2AF-4AA5-9FC0-0AB8A62DC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362835" marR="1540510" indent="-815340">
              <a:lnSpc>
                <a:spcPct val="100000"/>
              </a:lnSpc>
              <a:spcBef>
                <a:spcPts val="575"/>
              </a:spcBef>
            </a:pPr>
            <a:r>
              <a:rPr lang="pl-PL" sz="2900"/>
              <a:t>Festiwal Teatrów</a:t>
            </a:r>
            <a:r>
              <a:rPr lang="pl-PL" sz="2900" spc="-120"/>
              <a:t> </a:t>
            </a:r>
            <a:r>
              <a:rPr lang="pl-PL" sz="2900"/>
              <a:t>Młodzieżowych  Droga do Wolności</a:t>
            </a:r>
            <a:r>
              <a:rPr lang="pl-PL" sz="2900" spc="-95"/>
              <a:t> </a:t>
            </a:r>
            <a:r>
              <a:rPr lang="pl-PL" sz="2900"/>
              <a:t>2018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B595A9E-87F6-4F28-9696-245DC9C9A4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07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B4817A2A-AF14-4850-BF99-5E2215F9E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905" algn="ctr">
              <a:lnSpc>
                <a:spcPct val="100000"/>
              </a:lnSpc>
              <a:spcBef>
                <a:spcPts val="645"/>
              </a:spcBef>
            </a:pPr>
            <a:r>
              <a:rPr lang="pl-PL" sz="3700" spc="-5"/>
              <a:t>Projekt</a:t>
            </a:r>
            <a:r>
              <a:rPr lang="pl-PL" sz="3700" spc="10"/>
              <a:t> </a:t>
            </a:r>
            <a:r>
              <a:rPr lang="pl-PL" sz="3700" spc="-5"/>
              <a:t>SCENA</a:t>
            </a:r>
            <a:endParaRPr lang="pl-PL" sz="3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3C2EEA5-4776-4210-9311-D86237D041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89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C2229F4B-23A1-4940-AC37-24F3845B6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" algn="ctr">
              <a:lnSpc>
                <a:spcPct val="100000"/>
              </a:lnSpc>
              <a:spcBef>
                <a:spcPts val="355"/>
              </a:spcBef>
            </a:pPr>
            <a:r>
              <a:rPr lang="pl-PL" sz="3700" spc="-5"/>
              <a:t>Studio</a:t>
            </a:r>
            <a:r>
              <a:rPr lang="pl-PL" sz="3700" spc="15"/>
              <a:t> </a:t>
            </a:r>
            <a:r>
              <a:rPr lang="pl-PL" sz="3700" spc="-5"/>
              <a:t>Złota58</a:t>
            </a:r>
            <a:endParaRPr lang="pl-PL" sz="3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51EEF56-2443-4B9C-9E2F-5574208C41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54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38B95C59-C59B-4404-8E27-5186E3EF1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spcBef>
                <a:spcPts val="645"/>
              </a:spcBef>
            </a:pPr>
            <a:r>
              <a:rPr lang="pl-PL" sz="3700" spc="-5"/>
              <a:t>Warsztaty</a:t>
            </a:r>
            <a:r>
              <a:rPr lang="pl-PL" sz="3700" spc="-10"/>
              <a:t> filmowe</a:t>
            </a:r>
            <a:endParaRPr lang="pl-PL" sz="3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5B053FA-1726-40CF-8A22-0D6AFF8A91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02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945C25E8-90C6-4BFA-96A9-E34D8AC0E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680210" marR="5080" indent="-1668145">
              <a:lnSpc>
                <a:spcPct val="100000"/>
              </a:lnSpc>
              <a:spcBef>
                <a:spcPts val="100"/>
              </a:spcBef>
            </a:pPr>
            <a:r>
              <a:rPr lang="pl-PL" sz="4400" spc="-5"/>
              <a:t>CXIX </a:t>
            </a:r>
            <a:r>
              <a:rPr lang="pl-PL" sz="4400"/>
              <a:t>Liceum</a:t>
            </a:r>
            <a:r>
              <a:rPr lang="pl-PL" sz="4400" spc="-60"/>
              <a:t> </a:t>
            </a:r>
            <a:r>
              <a:rPr lang="pl-PL" sz="4400"/>
              <a:t>Ogólnokształcące  </a:t>
            </a:r>
            <a:r>
              <a:rPr lang="pl-PL" sz="4400" spc="-5"/>
              <a:t>im. Jacka</a:t>
            </a:r>
            <a:r>
              <a:rPr lang="pl-PL" sz="4400" spc="-45"/>
              <a:t> </a:t>
            </a:r>
            <a:r>
              <a:rPr lang="pl-PL" sz="4400"/>
              <a:t>Kuronia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01DD482-324F-4E24-BE82-15E7EB8609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72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5C9DAE9D-57C5-4866-AE69-D4E1BD4E5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spcBef>
                <a:spcPts val="305"/>
              </a:spcBef>
            </a:pPr>
            <a:r>
              <a:rPr lang="pl-PL" sz="3700" spc="-5"/>
              <a:t>Warsztaty</a:t>
            </a:r>
            <a:r>
              <a:rPr lang="pl-PL" sz="3700" spc="-10"/>
              <a:t> </a:t>
            </a:r>
            <a:r>
              <a:rPr lang="pl-PL" sz="3700" spc="-5"/>
              <a:t>dziennikarskie</a:t>
            </a:r>
            <a:endParaRPr lang="pl-PL" sz="3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D464EE0-3A81-452B-879E-157BCB9A5D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77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AF97F513-A071-47EE-AAD7-6EAC0FBAE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spcBef>
                <a:spcPts val="640"/>
              </a:spcBef>
            </a:pPr>
            <a:r>
              <a:rPr lang="pl-PL" sz="3700" spc="-5"/>
              <a:t>Wolontariat</a:t>
            </a:r>
            <a:endParaRPr lang="pl-PL" sz="3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5F91BB8-E4E5-4EB4-82B1-FF90462129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67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4815BEC2-BB6D-4D96-9782-C784E325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1940">
              <a:lnSpc>
                <a:spcPct val="100000"/>
              </a:lnSpc>
              <a:spcBef>
                <a:spcPts val="1065"/>
              </a:spcBef>
            </a:pPr>
            <a:r>
              <a:rPr lang="pl-PL"/>
              <a:t>Wolontariat </a:t>
            </a:r>
            <a:r>
              <a:rPr lang="pl-PL" spc="-5"/>
              <a:t>to</a:t>
            </a:r>
            <a:r>
              <a:rPr lang="pl-PL" spc="-65"/>
              <a:t> </a:t>
            </a:r>
            <a:r>
              <a:rPr lang="pl-PL" spc="-5"/>
              <a:t>również</a:t>
            </a:r>
            <a:endParaRPr lang="pl-PL" spc="-5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ADB60E7-F20B-4295-830C-79E31F151D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50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9C8F8CDD-443A-4326-874A-6CCDA37DD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421AD63-A5B2-4FE3-B003-E8ADCA67B6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88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4FAE20A9-22A9-4133-AC4E-10B015D45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905" algn="ctr">
              <a:lnSpc>
                <a:spcPct val="100000"/>
              </a:lnSpc>
              <a:spcBef>
                <a:spcPts val="645"/>
              </a:spcBef>
            </a:pPr>
            <a:r>
              <a:rPr lang="pl-PL" sz="3700" spc="-5"/>
              <a:t>Szkolny</a:t>
            </a:r>
            <a:r>
              <a:rPr lang="pl-PL" sz="3700" spc="20"/>
              <a:t> </a:t>
            </a:r>
            <a:r>
              <a:rPr lang="pl-PL" sz="3700" spc="-5"/>
              <a:t>chór</a:t>
            </a:r>
            <a:endParaRPr lang="pl-PL" sz="3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88B496F-5312-41B2-9F3D-83B41AE37B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48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14A6048B-E3A3-451F-ADDC-805CC5E48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spcBef>
                <a:spcPts val="1210"/>
              </a:spcBef>
            </a:pPr>
            <a:r>
              <a:rPr lang="pl-PL" sz="3700" spc="-5"/>
              <a:t>Warszawska Liga</a:t>
            </a:r>
            <a:r>
              <a:rPr lang="pl-PL" sz="3700" spc="10"/>
              <a:t> </a:t>
            </a:r>
            <a:r>
              <a:rPr lang="pl-PL" sz="3700" spc="-5"/>
              <a:t>Debatancka</a:t>
            </a:r>
            <a:endParaRPr lang="pl-PL" sz="3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29A1836-8533-434E-B4B8-3F61D0652E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19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37DCD382-7586-4F43-BC0B-1D6A05186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409E3D4-B931-4272-B98A-8F386196F9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61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1727DFBA-38BA-4A87-902A-CBEC5F415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spcBef>
                <a:spcPts val="1155"/>
              </a:spcBef>
            </a:pPr>
            <a:r>
              <a:rPr lang="pl-PL" sz="3700" spc="-5"/>
              <a:t>Samorząd</a:t>
            </a:r>
            <a:r>
              <a:rPr lang="pl-PL" sz="3700" spc="-15"/>
              <a:t> </a:t>
            </a:r>
            <a:r>
              <a:rPr lang="pl-PL" sz="3700" spc="-5"/>
              <a:t>Uczniowski</a:t>
            </a:r>
            <a:endParaRPr lang="pl-PL" sz="3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1747901-1200-4904-A717-551B4F76D2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6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C942FF91-F117-454B-915D-77438A954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spcBef>
                <a:spcPts val="640"/>
              </a:spcBef>
            </a:pPr>
            <a:r>
              <a:rPr lang="pl-PL" sz="3700" spc="-5"/>
              <a:t>Samorząd Uczniowski to</a:t>
            </a:r>
            <a:r>
              <a:rPr lang="pl-PL" sz="3700" spc="35"/>
              <a:t> </a:t>
            </a:r>
            <a:r>
              <a:rPr lang="pl-PL" sz="3700" spc="-10"/>
              <a:t>m.in.</a:t>
            </a:r>
            <a:endParaRPr lang="pl-PL" sz="3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6A8A183-0451-42CF-8F9E-38E318165E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14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808DB77D-AA55-4FA2-8B2A-96034119E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" algn="ctr">
              <a:lnSpc>
                <a:spcPct val="100000"/>
              </a:lnSpc>
              <a:spcBef>
                <a:spcPts val="75"/>
              </a:spcBef>
            </a:pPr>
            <a:r>
              <a:rPr lang="pl-PL" sz="3700" spc="-5"/>
              <a:t>Projekty</a:t>
            </a:r>
            <a:r>
              <a:rPr lang="pl-PL" sz="3700" spc="5"/>
              <a:t> </a:t>
            </a:r>
            <a:r>
              <a:rPr lang="pl-PL" sz="3700" spc="-5"/>
              <a:t>językowe</a:t>
            </a:r>
            <a:endParaRPr lang="pl-PL" sz="3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BDCF2C5-9943-4FD2-968F-FA9C47339D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07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8185BFBB-7619-4962-A44C-8AAFA7B3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0BA0CAF-B7F4-4648-A87F-36AEE9E1AD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234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69D2BA9E-6ECE-4D8F-9F5B-46E531754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43865">
              <a:lnSpc>
                <a:spcPts val="4235"/>
              </a:lnSpc>
            </a:pPr>
            <a:r>
              <a:rPr lang="pl-PL" sz="3700" spc="-5"/>
              <a:t>Programy, w których</a:t>
            </a:r>
            <a:r>
              <a:rPr lang="pl-PL" sz="3700" spc="45"/>
              <a:t> </a:t>
            </a:r>
            <a:r>
              <a:rPr lang="pl-PL" sz="3700" spc="-5"/>
              <a:t>uczestniczymy</a:t>
            </a:r>
            <a:endParaRPr lang="pl-PL" sz="3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93C6A95-4CD5-4A4A-BAFF-0805715B6D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55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AC0D499D-C879-4BFF-ABC6-0CF83F36F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35" algn="ctr">
              <a:lnSpc>
                <a:spcPct val="100000"/>
              </a:lnSpc>
              <a:spcBef>
                <a:spcPts val="640"/>
              </a:spcBef>
            </a:pPr>
            <a:r>
              <a:rPr lang="pl-PL" sz="3700" spc="-5"/>
              <a:t>Tam</a:t>
            </a:r>
            <a:r>
              <a:rPr lang="pl-PL" sz="3700" spc="-25"/>
              <a:t> </a:t>
            </a:r>
            <a:r>
              <a:rPr lang="pl-PL" sz="3700" spc="-5"/>
              <a:t>byliśmy</a:t>
            </a:r>
            <a:endParaRPr lang="pl-PL" sz="3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1A112C7-FA49-4D87-B184-DF1326B91F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8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60685625-910A-4A13-8CF0-9042B9315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322070" marR="5080" indent="-1062355">
              <a:lnSpc>
                <a:spcPct val="100000"/>
              </a:lnSpc>
              <a:spcBef>
                <a:spcPts val="100"/>
              </a:spcBef>
            </a:pPr>
            <a:r>
              <a:rPr lang="pl-PL" sz="3300"/>
              <a:t>Współpracujemy ze Szkołą</a:t>
            </a:r>
            <a:r>
              <a:rPr lang="pl-PL" sz="3300" spc="-90"/>
              <a:t> </a:t>
            </a:r>
            <a:r>
              <a:rPr lang="pl-PL" sz="3300" spc="-5"/>
              <a:t>Sanatoryjną  </a:t>
            </a:r>
            <a:r>
              <a:rPr lang="pl-PL" sz="3300"/>
              <a:t>w Wynnykach pod</a:t>
            </a:r>
            <a:r>
              <a:rPr lang="pl-PL" sz="3300" spc="-50"/>
              <a:t> </a:t>
            </a:r>
            <a:r>
              <a:rPr lang="pl-PL" sz="3300"/>
              <a:t>Lwowem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467198F-73DE-4297-96B2-971EED9AA7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94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DEAAE01B-C2BD-4B30-86F6-2A52F5C8B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540" algn="ctr">
              <a:lnSpc>
                <a:spcPct val="100000"/>
              </a:lnSpc>
              <a:spcBef>
                <a:spcPts val="105"/>
              </a:spcBef>
            </a:pPr>
            <a:r>
              <a:rPr lang="pl-PL"/>
              <a:t>Wymiana</a:t>
            </a:r>
            <a:r>
              <a:rPr lang="pl-PL" spc="-30"/>
              <a:t> </a:t>
            </a:r>
            <a:r>
              <a:rPr lang="pl-PL" spc="-5"/>
              <a:t>międzynarodowa</a:t>
            </a:r>
          </a:p>
          <a:p>
            <a:pPr marL="635" algn="ctr">
              <a:lnSpc>
                <a:spcPct val="100000"/>
              </a:lnSpc>
            </a:pPr>
            <a:r>
              <a:rPr lang="pl-PL"/>
              <a:t>z </a:t>
            </a:r>
            <a:r>
              <a:rPr lang="pl-PL" spc="-5"/>
              <a:t>gimnazjum </a:t>
            </a:r>
            <a:r>
              <a:rPr lang="pl-PL"/>
              <a:t>w niemieckim</a:t>
            </a:r>
            <a:r>
              <a:rPr lang="pl-PL" spc="-114"/>
              <a:t> </a:t>
            </a:r>
            <a:r>
              <a:rPr lang="pl-PL"/>
              <a:t>Hanowerze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6D46FAB-31C7-426D-98A7-27C6EF978D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80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1430E965-ABE0-414E-87B5-DD0F65199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21005">
              <a:lnSpc>
                <a:spcPct val="100000"/>
              </a:lnSpc>
              <a:spcBef>
                <a:spcPts val="75"/>
              </a:spcBef>
            </a:pPr>
            <a:r>
              <a:rPr lang="pl-PL" sz="3700" spc="-5"/>
              <a:t>Wycieczki </a:t>
            </a:r>
            <a:r>
              <a:rPr lang="pl-PL" sz="3700" spc="-10"/>
              <a:t>integracyjne </a:t>
            </a:r>
            <a:r>
              <a:rPr lang="pl-PL" sz="3700" spc="-5"/>
              <a:t>i</a:t>
            </a:r>
            <a:r>
              <a:rPr lang="pl-PL" sz="3700" spc="55"/>
              <a:t> </a:t>
            </a:r>
            <a:r>
              <a:rPr lang="pl-PL" sz="3700" spc="-5"/>
              <a:t>edukacyjne</a:t>
            </a:r>
            <a:endParaRPr lang="pl-PL" sz="3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DFB5409-0FEA-4955-BBCB-11449F4F57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69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1C3E9DD0-6057-4032-ADF5-A8BED70B8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54305">
              <a:lnSpc>
                <a:spcPct val="100000"/>
              </a:lnSpc>
              <a:spcBef>
                <a:spcPts val="1435"/>
              </a:spcBef>
            </a:pPr>
            <a:r>
              <a:rPr lang="pl-PL" sz="3700" spc="-5"/>
              <a:t>Spotkania z wybitnymi</a:t>
            </a:r>
            <a:r>
              <a:rPr lang="pl-PL" sz="3700" spc="70"/>
              <a:t> </a:t>
            </a:r>
            <a:r>
              <a:rPr lang="pl-PL" sz="3700" spc="-10"/>
              <a:t>osobowościami</a:t>
            </a:r>
            <a:endParaRPr lang="pl-PL" sz="3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4BA3114-6437-4492-BD02-AB1C2D7849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40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C10B8267-D518-44BE-8331-FD139A21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ts val="3740"/>
              </a:lnSpc>
            </a:pPr>
            <a:r>
              <a:rPr lang="pl-PL" sz="3300"/>
              <a:t>Naszymi </a:t>
            </a:r>
            <a:r>
              <a:rPr lang="pl-PL" sz="3300" spc="-5"/>
              <a:t>gośćmi </a:t>
            </a:r>
            <a:r>
              <a:rPr lang="pl-PL" sz="3300"/>
              <a:t>byli</a:t>
            </a:r>
            <a:r>
              <a:rPr lang="pl-PL" sz="3300" spc="-25"/>
              <a:t> </a:t>
            </a:r>
            <a:r>
              <a:rPr lang="pl-PL" sz="3300" spc="-10"/>
              <a:t>również</a:t>
            </a:r>
            <a:endParaRPr lang="pl-PL" sz="33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63DE0AF-35B5-4458-A1DC-D88D276140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92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52155FEC-39AC-4760-B8B9-F1AEC8D5E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29D6C22-21DA-45F5-B3A6-1536EDB976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13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2CBA6E0A-9334-4FBD-A213-C499DF25C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37734C4-43F5-4DEE-94AA-0C56C53691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627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AE5239D5-1D05-499B-B2BD-32C06101D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ts val="3945"/>
              </a:lnSpc>
            </a:pPr>
            <a:r>
              <a:rPr lang="pl-PL" sz="3700" spc="-5"/>
              <a:t>Nasze osiągnięcia, to</a:t>
            </a:r>
            <a:r>
              <a:rPr lang="pl-PL" sz="3700" spc="35"/>
              <a:t> </a:t>
            </a:r>
            <a:r>
              <a:rPr lang="pl-PL" sz="3700" spc="-10"/>
              <a:t>m.in.</a:t>
            </a:r>
            <a:endParaRPr lang="pl-PL" sz="3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0D1ECB2-CB4D-4520-9349-491FA84821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85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3CEF4E27-3C03-46CB-8954-41558E5DC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4700"/>
              <a:t>Klasa</a:t>
            </a:r>
            <a:r>
              <a:rPr lang="pl-PL" sz="4700" spc="135"/>
              <a:t> </a:t>
            </a:r>
            <a:r>
              <a:rPr lang="pl-PL" sz="5700" spc="5"/>
              <a:t>1a</a:t>
            </a:r>
            <a:endParaRPr lang="pl-PL" sz="5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83C83F7-1738-418A-ABF4-998158571F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18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CD1B5B37-52ED-4E3B-8D4C-3C35AE0A3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F0F228E-04C2-4B16-BBB0-19A4F5428A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09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91859FC3-83FB-452F-9E3F-6C8316263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lang="pl-PL" sz="3700" spc="-5"/>
              <a:t>Współpracujemy m.in.</a:t>
            </a:r>
            <a:r>
              <a:rPr lang="pl-PL" sz="3700"/>
              <a:t> </a:t>
            </a:r>
            <a:r>
              <a:rPr lang="pl-PL" sz="3700" spc="-5"/>
              <a:t>z</a:t>
            </a:r>
            <a:endParaRPr lang="pl-PL" sz="3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B859638-1047-4EF3-9672-9B89E46FDB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055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D7970D77-3ABE-43FA-A00C-CD311697B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1800" b="0" i="1" spc="-5">
                <a:latin typeface="Book Antiqua"/>
                <a:cs typeface="Book Antiqua"/>
              </a:rPr>
              <a:t>BioCentrum Edukacji</a:t>
            </a:r>
            <a:r>
              <a:rPr lang="pl-PL" sz="1800" b="0" i="1" spc="-30">
                <a:latin typeface="Book Antiqua"/>
                <a:cs typeface="Book Antiqua"/>
              </a:rPr>
              <a:t> </a:t>
            </a:r>
            <a:r>
              <a:rPr lang="pl-PL" sz="1800" b="0" i="1" spc="-5">
                <a:latin typeface="Book Antiqua"/>
                <a:cs typeface="Book Antiqua"/>
              </a:rPr>
              <a:t>Naukowej</a:t>
            </a:r>
            <a:endParaRPr lang="pl-PL" sz="1800">
              <a:latin typeface="Book Antiqua"/>
              <a:cs typeface="Book Antiqua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5E4D973-F8D8-45C3-B619-5CB57DE2D2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205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2D795453-8942-4138-B9DB-BAAFB4CC9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15950">
              <a:lnSpc>
                <a:spcPts val="3945"/>
              </a:lnSpc>
            </a:pPr>
            <a:r>
              <a:rPr lang="pl-PL" sz="3700" spc="-5"/>
              <a:t>Nasi uczniowie uczestniczą m.in.</a:t>
            </a:r>
            <a:r>
              <a:rPr lang="pl-PL" sz="3700" spc="35"/>
              <a:t> </a:t>
            </a:r>
            <a:r>
              <a:rPr lang="pl-PL" sz="3700" spc="-5"/>
              <a:t>w</a:t>
            </a:r>
            <a:endParaRPr lang="pl-PL" sz="3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CB4BB92-A218-4B2F-9F27-31A0AAA00C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345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5F483DD1-69BB-48E3-B19D-FA19D3A6F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38125">
              <a:lnSpc>
                <a:spcPct val="100000"/>
              </a:lnSpc>
              <a:spcBef>
                <a:spcPts val="1345"/>
              </a:spcBef>
            </a:pPr>
            <a:r>
              <a:rPr lang="pl-PL" sz="3000"/>
              <a:t>Nasza </a:t>
            </a:r>
            <a:r>
              <a:rPr lang="pl-PL" sz="3000" spc="-5"/>
              <a:t>szkoła </a:t>
            </a:r>
            <a:r>
              <a:rPr lang="pl-PL" sz="3000"/>
              <a:t>to </a:t>
            </a:r>
            <a:r>
              <a:rPr lang="pl-PL" sz="3000" spc="-5"/>
              <a:t>również najnowsza</a:t>
            </a:r>
            <a:r>
              <a:rPr lang="pl-PL" sz="3000" spc="20"/>
              <a:t> </a:t>
            </a:r>
            <a:r>
              <a:rPr lang="pl-PL" sz="3000" spc="-5"/>
              <a:t>technologia</a:t>
            </a:r>
            <a:endParaRPr lang="pl-PL" sz="30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3867BB0-88ED-43EE-A701-3A794340E7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742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4361B53C-45C1-4E89-B1B6-E49588DBD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2755">
              <a:lnSpc>
                <a:spcPts val="4235"/>
              </a:lnSpc>
            </a:pPr>
            <a:r>
              <a:rPr lang="pl-PL" sz="3700" spc="-5"/>
              <a:t>Tworzymy tradycję i historię</a:t>
            </a:r>
            <a:r>
              <a:rPr lang="pl-PL" sz="3700" spc="100"/>
              <a:t> </a:t>
            </a:r>
            <a:r>
              <a:rPr lang="pl-PL" sz="3700" spc="-5"/>
              <a:t>Szkoły</a:t>
            </a:r>
            <a:endParaRPr lang="pl-PL" sz="3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412226E-5782-4762-AE38-1454AFDA26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199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E7263AB0-BEEB-4890-804C-23CAE3802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lang="pl-PL" sz="4500" spc="-5"/>
              <a:t>Czekamy </a:t>
            </a:r>
            <a:r>
              <a:rPr lang="pl-PL" sz="4500"/>
              <a:t>na</a:t>
            </a:r>
            <a:r>
              <a:rPr lang="pl-PL" sz="4500" spc="-35"/>
              <a:t> </a:t>
            </a:r>
            <a:r>
              <a:rPr lang="pl-PL" sz="4500" spc="-5"/>
              <a:t>Ciebie!</a:t>
            </a:r>
            <a:endParaRPr lang="pl-PL" sz="45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A85A482-F5E2-44EE-86E5-6841A0E285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32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69B7FABA-D087-422C-887B-5362E8CAD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4700"/>
              <a:t>Klasa</a:t>
            </a:r>
            <a:r>
              <a:rPr lang="pl-PL" sz="4700" spc="-120"/>
              <a:t> </a:t>
            </a:r>
            <a:r>
              <a:rPr lang="pl-PL" sz="5700" spc="5"/>
              <a:t>1b</a:t>
            </a:r>
            <a:endParaRPr lang="pl-PL" sz="5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1E826DF-935C-4A16-8DDC-59161BEA2A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8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4D6098DA-3CAF-45D6-A4B0-616E6C802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4700"/>
              <a:t>Klasa</a:t>
            </a:r>
            <a:r>
              <a:rPr lang="pl-PL" sz="4700" spc="-120"/>
              <a:t> </a:t>
            </a:r>
            <a:r>
              <a:rPr lang="pl-PL" sz="5700" spc="5"/>
              <a:t>1c</a:t>
            </a:r>
            <a:endParaRPr lang="pl-PL" sz="5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A790A70-B291-42AF-95ED-52EFA35566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72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2B8792AC-6C20-4167-B648-CD07347B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l-PL" sz="4700"/>
              <a:t>Klasa</a:t>
            </a:r>
            <a:r>
              <a:rPr lang="pl-PL" sz="4700" spc="-120"/>
              <a:t> </a:t>
            </a:r>
            <a:r>
              <a:rPr lang="pl-PL" sz="5700" spc="5"/>
              <a:t>1d</a:t>
            </a:r>
            <a:endParaRPr lang="pl-PL" sz="5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58E4DDB-E976-4E15-A7FC-007863D705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5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2F60E28D-A755-4BB2-8399-10337AC2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l-PL" sz="3700" spc="-10"/>
              <a:t>Co wyróżnia </a:t>
            </a:r>
            <a:r>
              <a:rPr lang="pl-PL" sz="3700" spc="-5"/>
              <a:t>naszą</a:t>
            </a:r>
            <a:r>
              <a:rPr lang="pl-PL" sz="3700" spc="25"/>
              <a:t> </a:t>
            </a:r>
            <a:r>
              <a:rPr lang="pl-PL" sz="3700" spc="-5"/>
              <a:t>szkołę?</a:t>
            </a:r>
            <a:endParaRPr lang="pl-PL" sz="3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A14A7C9-BB3E-462E-B87E-A8F323E23C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>
            <a:extLst>
              <a:ext uri="{FF2B5EF4-FFF2-40B4-BE49-F238E27FC236}">
                <a16:creationId xmlns:a16="http://schemas.microsoft.com/office/drawing/2014/main" id="{17066C6F-528C-4712-B698-7AF4ED089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78535">
              <a:lnSpc>
                <a:spcPct val="100000"/>
              </a:lnSpc>
              <a:spcBef>
                <a:spcPts val="585"/>
              </a:spcBef>
            </a:pPr>
            <a:r>
              <a:rPr lang="pl-PL" sz="3700" spc="-5"/>
              <a:t>Nasze certyfikaty i</a:t>
            </a:r>
            <a:r>
              <a:rPr lang="pl-PL" sz="3700" spc="20"/>
              <a:t> </a:t>
            </a:r>
            <a:r>
              <a:rPr lang="pl-PL" sz="3700" spc="-5"/>
              <a:t>wyróżnienia</a:t>
            </a:r>
            <a:endParaRPr lang="pl-PL" sz="370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D1A255D-06BD-428C-86D6-AC3CE45D5E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7395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</Words>
  <Application>Microsoft Office PowerPoint</Application>
  <PresentationFormat>Pokaz na ekranie (4:3)</PresentationFormat>
  <Paragraphs>38</Paragraphs>
  <Slides>46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51" baseType="lpstr">
      <vt:lpstr>Arial</vt:lpstr>
      <vt:lpstr>Book Antiqua</vt:lpstr>
      <vt:lpstr>Calibri</vt:lpstr>
      <vt:lpstr>Calibri Light</vt:lpstr>
      <vt:lpstr>Motyw pakietu Office</vt:lpstr>
      <vt:lpstr>Prezentacja programu PowerPoint</vt:lpstr>
      <vt:lpstr>CXIX Liceum Ogólnokształcące  im. Jacka Kuronia</vt:lpstr>
      <vt:lpstr>Prezentacja programu PowerPoint</vt:lpstr>
      <vt:lpstr>Klasa 1a</vt:lpstr>
      <vt:lpstr>Klasa 1b</vt:lpstr>
      <vt:lpstr>Klasa 1c</vt:lpstr>
      <vt:lpstr>Klasa 1d</vt:lpstr>
      <vt:lpstr>Co wyróżnia naszą szkołę?</vt:lpstr>
      <vt:lpstr>Nasze certyfikaty i wyróżnienia</vt:lpstr>
      <vt:lpstr>Prezentacja programu PowerPoint</vt:lpstr>
      <vt:lpstr>Prezentacja programu PowerPoint</vt:lpstr>
      <vt:lpstr>Szkolne koła zainteresowań i warsztaty</vt:lpstr>
      <vt:lpstr>Teatr Stopa</vt:lpstr>
      <vt:lpstr>Przedstawienia Teatru STOPA</vt:lpstr>
      <vt:lpstr>Sukcesy Teatru Stopa</vt:lpstr>
      <vt:lpstr>Festiwal Teatrów Młodzieżowych  Droga do Wolności 2018</vt:lpstr>
      <vt:lpstr>Projekt SCENA</vt:lpstr>
      <vt:lpstr>Studio Złota58</vt:lpstr>
      <vt:lpstr>Warsztaty filmowe</vt:lpstr>
      <vt:lpstr>Warsztaty dziennikarskie</vt:lpstr>
      <vt:lpstr>Wolontariat</vt:lpstr>
      <vt:lpstr>Wolontariat to również</vt:lpstr>
      <vt:lpstr>Prezentacja programu PowerPoint</vt:lpstr>
      <vt:lpstr>Szkolny chór</vt:lpstr>
      <vt:lpstr>Warszawska Liga Debatancka</vt:lpstr>
      <vt:lpstr>Prezentacja programu PowerPoint</vt:lpstr>
      <vt:lpstr>Samorząd Uczniowski</vt:lpstr>
      <vt:lpstr>Samorząd Uczniowski to m.in.</vt:lpstr>
      <vt:lpstr>Projekty językowe</vt:lpstr>
      <vt:lpstr>Programy, w których uczestniczymy</vt:lpstr>
      <vt:lpstr>Tam byliśmy</vt:lpstr>
      <vt:lpstr>Współpracujemy ze Szkołą Sanatoryjną  w Wynnykach pod Lwowem</vt:lpstr>
      <vt:lpstr>Wymiana międzynarodowa z gimnazjum w niemieckim Hanowerze</vt:lpstr>
      <vt:lpstr>Wycieczki integracyjne i edukacyjne</vt:lpstr>
      <vt:lpstr>Spotkania z wybitnymi osobowościami</vt:lpstr>
      <vt:lpstr>Naszymi gośćmi byli również</vt:lpstr>
      <vt:lpstr>Prezentacja programu PowerPoint</vt:lpstr>
      <vt:lpstr>Prezentacja programu PowerPoint</vt:lpstr>
      <vt:lpstr>Nasze osiągnięcia, to m.in.</vt:lpstr>
      <vt:lpstr>Prezentacja programu PowerPoint</vt:lpstr>
      <vt:lpstr>Współpracujemy m.in. z</vt:lpstr>
      <vt:lpstr>BioCentrum Edukacji Naukowej</vt:lpstr>
      <vt:lpstr>Nasi uczniowie uczestniczą m.in. w</vt:lpstr>
      <vt:lpstr>Nasza szkoła to również najnowsza technologia</vt:lpstr>
      <vt:lpstr>Tworzymy tradycję i historię Szkoły</vt:lpstr>
      <vt:lpstr>Czekamy na Ciebie!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Beata Jakubowska</dc:creator>
  <cp:lastModifiedBy>Beata Jakubowska</cp:lastModifiedBy>
  <cp:revision>1</cp:revision>
  <dcterms:created xsi:type="dcterms:W3CDTF">2020-04-15T12:02:03Z</dcterms:created>
  <dcterms:modified xsi:type="dcterms:W3CDTF">2020-04-15T12:04:13Z</dcterms:modified>
</cp:coreProperties>
</file>